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5" r:id="rId17"/>
    <p:sldId id="270" r:id="rId18"/>
    <p:sldId id="271" r:id="rId19"/>
    <p:sldId id="272" r:id="rId20"/>
    <p:sldId id="286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6648B-6D0E-3241-BB80-DCAEB7B65B88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3FE03-5D9C-D64A-9928-84C47E19E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7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01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4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7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FE03-5D9C-D64A-9928-84C47E19E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3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8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6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3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0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576E-2720-B84E-BC47-CA530728A60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5F9D4-EE9B-5E48-AE75-C526C17F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4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18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735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366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82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927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894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234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760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837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190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52490" cy="6835776"/>
          </a:xfrm>
        </p:spPr>
      </p:pic>
    </p:spTree>
    <p:extLst>
      <p:ext uri="{BB962C8B-B14F-4D97-AF65-F5344CB8AC3E}">
        <p14:creationId xmlns:p14="http://schemas.microsoft.com/office/powerpoint/2010/main" val="35385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841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9822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739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3027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467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092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203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573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053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8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954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472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088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719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187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38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</Words>
  <Application>Microsoft Macintosh PowerPoint</Application>
  <PresentationFormat>Widescreen</PresentationFormat>
  <Paragraphs>16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2016</dc:creator>
  <cp:lastModifiedBy>Office 2016</cp:lastModifiedBy>
  <cp:revision>3</cp:revision>
  <dcterms:created xsi:type="dcterms:W3CDTF">2019-05-04T20:17:30Z</dcterms:created>
  <dcterms:modified xsi:type="dcterms:W3CDTF">2019-05-04T20:27:52Z</dcterms:modified>
</cp:coreProperties>
</file>